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81" r:id="rId1"/>
  </p:sldMasterIdLst>
  <p:notesMasterIdLst>
    <p:notesMasterId r:id="rId2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90" r:id="rId10"/>
    <p:sldId id="291" r:id="rId11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6E365F9B-EDD3-4FF2-B26C-64C5607A96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6923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ru-RU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f9e629ec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5d066980c_0_182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c5d066980c_0_18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c5d066980c_0_4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c5d066980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f9e629ec3_0_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c5d066980c_0_7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c5d066980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5d066980c_0_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5d066980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1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bit.ly/3A1uf1Q" TargetMode="External" /><Relationship Id="rId3" Type="http://schemas.openxmlformats.org/officeDocument/2006/relationships/hyperlink" Target="http://bit.ly/2TyoMsr" TargetMode="External" /><Relationship Id="rId4" Type="http://schemas.openxmlformats.org/officeDocument/2006/relationships/hyperlink" Target="http://bit.ly/2TtBDfr" TargetMode="External" /><Relationship Id="rId5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2.png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965324"/>
            <a:ext cx="4971000" cy="23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479663"/>
            <a:ext cx="45411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68519" y="-798863"/>
            <a:ext cx="1696051" cy="18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642821" y="1543925"/>
            <a:ext cx="6576000" cy="151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105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725833" y="3194837"/>
            <a:ext cx="6576000" cy="54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1101" y="-1078651"/>
            <a:ext cx="2308884" cy="224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2" type="title"/>
          </p:nvPr>
        </p:nvSpPr>
        <p:spPr>
          <a:xfrm>
            <a:off x="846200" y="1467245"/>
            <a:ext cx="6063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634274" y="1771597"/>
            <a:ext cx="2876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3" type="title"/>
          </p:nvPr>
        </p:nvSpPr>
        <p:spPr>
          <a:xfrm>
            <a:off x="846200" y="2595159"/>
            <a:ext cx="6063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4" type="subTitle"/>
          </p:nvPr>
        </p:nvSpPr>
        <p:spPr>
          <a:xfrm>
            <a:off x="1638629" y="2895436"/>
            <a:ext cx="2876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5" type="title"/>
          </p:nvPr>
        </p:nvSpPr>
        <p:spPr>
          <a:xfrm>
            <a:off x="4752825" y="1467245"/>
            <a:ext cx="6063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6" type="subTitle"/>
          </p:nvPr>
        </p:nvSpPr>
        <p:spPr>
          <a:xfrm>
            <a:off x="5540165" y="1771597"/>
            <a:ext cx="2872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7" type="title"/>
          </p:nvPr>
        </p:nvSpPr>
        <p:spPr>
          <a:xfrm>
            <a:off x="4752825" y="2595159"/>
            <a:ext cx="6063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8" type="subTitle"/>
          </p:nvPr>
        </p:nvSpPr>
        <p:spPr>
          <a:xfrm>
            <a:off x="5544513" y="2895436"/>
            <a:ext cx="2872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9" type="subTitle"/>
          </p:nvPr>
        </p:nvSpPr>
        <p:spPr>
          <a:xfrm>
            <a:off x="1634274" y="1272400"/>
            <a:ext cx="2876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3" type="subTitle"/>
          </p:nvPr>
        </p:nvSpPr>
        <p:spPr>
          <a:xfrm>
            <a:off x="1638629" y="2396239"/>
            <a:ext cx="2876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4" type="subTitle"/>
          </p:nvPr>
        </p:nvSpPr>
        <p:spPr>
          <a:xfrm>
            <a:off x="5540165" y="1272400"/>
            <a:ext cx="2872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5" type="subTitle"/>
          </p:nvPr>
        </p:nvSpPr>
        <p:spPr>
          <a:xfrm>
            <a:off x="5544513" y="2396239"/>
            <a:ext cx="2872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16" type="title"/>
          </p:nvPr>
        </p:nvSpPr>
        <p:spPr>
          <a:xfrm>
            <a:off x="846200" y="3723074"/>
            <a:ext cx="6063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7" type="subTitle"/>
          </p:nvPr>
        </p:nvSpPr>
        <p:spPr>
          <a:xfrm>
            <a:off x="1634274" y="4019275"/>
            <a:ext cx="2876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18" type="title"/>
          </p:nvPr>
        </p:nvSpPr>
        <p:spPr>
          <a:xfrm>
            <a:off x="4752825" y="3723074"/>
            <a:ext cx="6063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19" type="subTitle"/>
          </p:nvPr>
        </p:nvSpPr>
        <p:spPr>
          <a:xfrm>
            <a:off x="5540165" y="4019275"/>
            <a:ext cx="2872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20" type="subTitle"/>
          </p:nvPr>
        </p:nvSpPr>
        <p:spPr>
          <a:xfrm>
            <a:off x="1634274" y="3520078"/>
            <a:ext cx="2876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21" type="subTitle"/>
          </p:nvPr>
        </p:nvSpPr>
        <p:spPr>
          <a:xfrm>
            <a:off x="5540165" y="3520078"/>
            <a:ext cx="2872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8173231" y="-737863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162" y="4643899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5682" y="-1710342"/>
            <a:ext cx="2114195" cy="2245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3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1553550" y="2249240"/>
            <a:ext cx="6036900" cy="89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3" name="Google Shape;83;p14"/>
          <p:cNvSpPr txBox="1"/>
          <p:nvPr>
            <p:ph hasCustomPrompt="1" idx="2" type="title"/>
          </p:nvPr>
        </p:nvSpPr>
        <p:spPr>
          <a:xfrm>
            <a:off x="6489750" y="1301490"/>
            <a:ext cx="11007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2771250" y="3457136"/>
            <a:ext cx="4819200" cy="37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5" name="Google Shape;8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479852">
            <a:off x="7905532" y="3394787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234107" y="-300176"/>
            <a:ext cx="2308887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14844">
            <a:off x="-341995" y="4000008"/>
            <a:ext cx="2114192" cy="224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90" name="Google Shape;90;p15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77700" y="-1601226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87579">
            <a:off x="8275147" y="3688033"/>
            <a:ext cx="2114194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621294" y="1447950"/>
            <a:ext cx="4737000" cy="13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3621294" y="2779350"/>
            <a:ext cx="4106400" cy="9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/>
          <p:nvPr>
            <p:ph idx="2" type="pic"/>
          </p:nvPr>
        </p:nvSpPr>
        <p:spPr>
          <a:xfrm>
            <a:off x="785706" y="1444963"/>
            <a:ext cx="2592900" cy="2592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rotWithShape="0" algn="bl" dir="8580000" dist="200025">
              <a:schemeClr val="dk2"/>
            </a:outerShdw>
          </a:effectLst>
        </p:spPr>
      </p:sp>
      <p:pic>
        <p:nvPicPr>
          <p:cNvPr id="97" name="Google Shape;9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720819" y="-497113"/>
            <a:ext cx="1696051" cy="18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720025" y="1247100"/>
            <a:ext cx="7704000" cy="1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01" name="Google Shape;101;p17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038026">
            <a:off x="7689643" y="-974876"/>
            <a:ext cx="2308887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479852">
            <a:off x="-1054518" y="4102487"/>
            <a:ext cx="1696051" cy="18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720025" y="1247100"/>
            <a:ext cx="77040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07" name="Google Shape;107;p18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314844">
            <a:off x="-341995" y="4643008"/>
            <a:ext cx="2114192" cy="224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497857" y="-843601"/>
            <a:ext cx="2308887" cy="224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_2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1051660" y="1775550"/>
            <a:ext cx="2830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1051660" y="2348250"/>
            <a:ext cx="2830200" cy="101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479852">
            <a:off x="-460568" y="3975787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439344" y="-469801"/>
            <a:ext cx="2308887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8063430" y="3924158"/>
            <a:ext cx="2114193" cy="224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717550" y="1725238"/>
            <a:ext cx="4790100" cy="21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19" name="Google Shape;119;p20"/>
          <p:cNvSpPr/>
          <p:nvPr>
            <p:ph idx="2" type="pic"/>
          </p:nvPr>
        </p:nvSpPr>
        <p:spPr>
          <a:xfrm>
            <a:off x="5833550" y="1498738"/>
            <a:ext cx="2592900" cy="2592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rotWithShape="0" algn="bl" dir="8580000" dist="200025">
              <a:schemeClr val="dk2"/>
            </a:outerShdw>
          </a:effectLst>
        </p:spPr>
      </p:sp>
      <p:cxnSp>
        <p:nvCxnSpPr>
          <p:cNvPr id="120" name="Google Shape;120;p20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553552" y="2258425"/>
            <a:ext cx="6036900" cy="89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553552" y="1310675"/>
            <a:ext cx="11007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553548" y="3456025"/>
            <a:ext cx="4819200" cy="37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479852">
            <a:off x="-574543" y="-800863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60645" y="3810608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1347300" y="3561188"/>
            <a:ext cx="6449400" cy="53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347300" y="1050413"/>
            <a:ext cx="6449400" cy="22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25" name="Google Shape;1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479852">
            <a:off x="-485843" y="-737688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883326">
            <a:off x="7386369" y="-587676"/>
            <a:ext cx="2308888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727956" y="2234039"/>
            <a:ext cx="3016800" cy="522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2" type="subTitle"/>
          </p:nvPr>
        </p:nvSpPr>
        <p:spPr>
          <a:xfrm>
            <a:off x="4586693" y="2234039"/>
            <a:ext cx="3016800" cy="522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3" type="subTitle"/>
          </p:nvPr>
        </p:nvSpPr>
        <p:spPr>
          <a:xfrm>
            <a:off x="727956" y="2749565"/>
            <a:ext cx="3016800" cy="182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4" type="subTitle"/>
          </p:nvPr>
        </p:nvSpPr>
        <p:spPr>
          <a:xfrm>
            <a:off x="4586692" y="2749565"/>
            <a:ext cx="3016800" cy="182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33" name="Google Shape;133;p22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314844">
            <a:off x="7773105" y="-1369892"/>
            <a:ext cx="2114192" cy="224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479852">
            <a:off x="-963593" y="-928188"/>
            <a:ext cx="1696051" cy="18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" type="subTitle"/>
          </p:nvPr>
        </p:nvSpPr>
        <p:spPr>
          <a:xfrm>
            <a:off x="720000" y="1206825"/>
            <a:ext cx="6633000" cy="157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2" type="subTitle"/>
          </p:nvPr>
        </p:nvSpPr>
        <p:spPr>
          <a:xfrm>
            <a:off x="720000" y="2782273"/>
            <a:ext cx="6633000" cy="157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40" name="Google Shape;140;p23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41" name="Google Shape;14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54691">
            <a:off x="-876183" y="-915138"/>
            <a:ext cx="1696052" cy="188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580" y="-1493817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1434492" y="1358900"/>
            <a:ext cx="48657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2" type="subTitle"/>
          </p:nvPr>
        </p:nvSpPr>
        <p:spPr>
          <a:xfrm>
            <a:off x="1434492" y="1797500"/>
            <a:ext cx="486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3" type="subTitle"/>
          </p:nvPr>
        </p:nvSpPr>
        <p:spPr>
          <a:xfrm>
            <a:off x="1434492" y="2816213"/>
            <a:ext cx="486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4" type="subTitle"/>
          </p:nvPr>
        </p:nvSpPr>
        <p:spPr>
          <a:xfrm>
            <a:off x="1434492" y="3834925"/>
            <a:ext cx="4865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5" type="subTitle"/>
          </p:nvPr>
        </p:nvSpPr>
        <p:spPr>
          <a:xfrm>
            <a:off x="1434492" y="2377613"/>
            <a:ext cx="48657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6" type="subTitle"/>
          </p:nvPr>
        </p:nvSpPr>
        <p:spPr>
          <a:xfrm>
            <a:off x="1434492" y="3396325"/>
            <a:ext cx="48657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51" name="Google Shape;151;p24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2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5213" y="-1451701"/>
            <a:ext cx="2308884" cy="224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720000" y="2605400"/>
            <a:ext cx="22557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2" type="subTitle"/>
          </p:nvPr>
        </p:nvSpPr>
        <p:spPr>
          <a:xfrm>
            <a:off x="3440399" y="2604850"/>
            <a:ext cx="22557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3" type="subTitle"/>
          </p:nvPr>
        </p:nvSpPr>
        <p:spPr>
          <a:xfrm>
            <a:off x="6160799" y="2604850"/>
            <a:ext cx="22557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4" type="subTitle"/>
          </p:nvPr>
        </p:nvSpPr>
        <p:spPr>
          <a:xfrm>
            <a:off x="720002" y="3049646"/>
            <a:ext cx="2255700" cy="105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5" type="subTitle"/>
          </p:nvPr>
        </p:nvSpPr>
        <p:spPr>
          <a:xfrm>
            <a:off x="3440404" y="3049644"/>
            <a:ext cx="2255700" cy="105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6" type="subTitle"/>
          </p:nvPr>
        </p:nvSpPr>
        <p:spPr>
          <a:xfrm>
            <a:off x="6160805" y="3049644"/>
            <a:ext cx="2255700" cy="105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5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2" name="Google Shape;16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2463" y="3830824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83914">
            <a:off x="7725430" y="-1114993"/>
            <a:ext cx="2114192" cy="224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2559298" y="1089664"/>
            <a:ext cx="4025400" cy="51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2" type="subTitle"/>
          </p:nvPr>
        </p:nvSpPr>
        <p:spPr>
          <a:xfrm>
            <a:off x="2559298" y="683836"/>
            <a:ext cx="4025400" cy="4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3" type="subTitle"/>
          </p:nvPr>
        </p:nvSpPr>
        <p:spPr>
          <a:xfrm>
            <a:off x="2559298" y="2516664"/>
            <a:ext cx="4025400" cy="51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4" type="subTitle"/>
          </p:nvPr>
        </p:nvSpPr>
        <p:spPr>
          <a:xfrm>
            <a:off x="2559298" y="2110836"/>
            <a:ext cx="4025400" cy="4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5" type="subTitle"/>
          </p:nvPr>
        </p:nvSpPr>
        <p:spPr>
          <a:xfrm>
            <a:off x="2559298" y="3943664"/>
            <a:ext cx="4025400" cy="51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6" type="subTitle"/>
          </p:nvPr>
        </p:nvSpPr>
        <p:spPr>
          <a:xfrm>
            <a:off x="2559298" y="3537835"/>
            <a:ext cx="4025400" cy="4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71" name="Google Shape;17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75307" y="-697276"/>
            <a:ext cx="2308887" cy="224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1788773" y="1488629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2" type="subTitle"/>
          </p:nvPr>
        </p:nvSpPr>
        <p:spPr>
          <a:xfrm>
            <a:off x="1788773" y="1867121"/>
            <a:ext cx="228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3" type="subTitle"/>
          </p:nvPr>
        </p:nvSpPr>
        <p:spPr>
          <a:xfrm>
            <a:off x="5199321" y="1867121"/>
            <a:ext cx="228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4" type="subTitle"/>
          </p:nvPr>
        </p:nvSpPr>
        <p:spPr>
          <a:xfrm>
            <a:off x="1788773" y="3629271"/>
            <a:ext cx="228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5" type="subTitle"/>
          </p:nvPr>
        </p:nvSpPr>
        <p:spPr>
          <a:xfrm>
            <a:off x="5199321" y="3629271"/>
            <a:ext cx="228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6" type="subTitle"/>
          </p:nvPr>
        </p:nvSpPr>
        <p:spPr>
          <a:xfrm>
            <a:off x="1788773" y="3250779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idx="7" type="subTitle"/>
          </p:nvPr>
        </p:nvSpPr>
        <p:spPr>
          <a:xfrm>
            <a:off x="5199321" y="1488629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27"/>
          <p:cNvSpPr txBox="1"/>
          <p:nvPr>
            <p:ph idx="8" type="subTitle"/>
          </p:nvPr>
        </p:nvSpPr>
        <p:spPr>
          <a:xfrm>
            <a:off x="5199321" y="3250779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82" name="Google Shape;182;p27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83" name="Google Shape;18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5213" y="-1451701"/>
            <a:ext cx="2308884" cy="224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1773603" y="1668625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>
            <a:off x="1773603" y="4098425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8"/>
          <p:cNvSpPr txBox="1"/>
          <p:nvPr>
            <p:ph idx="3" type="subTitle"/>
          </p:nvPr>
        </p:nvSpPr>
        <p:spPr>
          <a:xfrm>
            <a:off x="5070078" y="1668625"/>
            <a:ext cx="2112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8"/>
          <p:cNvSpPr txBox="1"/>
          <p:nvPr>
            <p:ph idx="4" type="subTitle"/>
          </p:nvPr>
        </p:nvSpPr>
        <p:spPr>
          <a:xfrm>
            <a:off x="1773603" y="2883525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idx="5" type="subTitle"/>
          </p:nvPr>
        </p:nvSpPr>
        <p:spPr>
          <a:xfrm>
            <a:off x="5070078" y="2883524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6" type="subTitle"/>
          </p:nvPr>
        </p:nvSpPr>
        <p:spPr>
          <a:xfrm>
            <a:off x="5072328" y="4098423"/>
            <a:ext cx="2112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7" type="subTitle"/>
          </p:nvPr>
        </p:nvSpPr>
        <p:spPr>
          <a:xfrm>
            <a:off x="1773603" y="1317068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8" type="subTitle"/>
          </p:nvPr>
        </p:nvSpPr>
        <p:spPr>
          <a:xfrm>
            <a:off x="1773603" y="3746868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idx="9" type="subTitle"/>
          </p:nvPr>
        </p:nvSpPr>
        <p:spPr>
          <a:xfrm>
            <a:off x="5070078" y="1317075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5" name="Google Shape;195;p28"/>
          <p:cNvSpPr txBox="1"/>
          <p:nvPr>
            <p:ph idx="13" type="subTitle"/>
          </p:nvPr>
        </p:nvSpPr>
        <p:spPr>
          <a:xfrm>
            <a:off x="1773603" y="2531968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4" type="subTitle"/>
          </p:nvPr>
        </p:nvSpPr>
        <p:spPr>
          <a:xfrm>
            <a:off x="5070078" y="253197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28"/>
          <p:cNvSpPr txBox="1"/>
          <p:nvPr>
            <p:ph idx="15" type="subTitle"/>
          </p:nvPr>
        </p:nvSpPr>
        <p:spPr>
          <a:xfrm>
            <a:off x="5070078" y="3746865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98" name="Google Shape;198;p28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99" name="Google Shape;19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33734">
            <a:off x="-1538445" y="-751744"/>
            <a:ext cx="2114192" cy="224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479852">
            <a:off x="7968732" y="-706063"/>
            <a:ext cx="1696051" cy="18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hasCustomPrompt="1" type="title"/>
          </p:nvPr>
        </p:nvSpPr>
        <p:spPr>
          <a:xfrm>
            <a:off x="721094" y="2369095"/>
            <a:ext cx="4615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3" name="Google Shape;203;p29"/>
          <p:cNvSpPr txBox="1"/>
          <p:nvPr>
            <p:ph hasCustomPrompt="1" idx="2" type="title"/>
          </p:nvPr>
        </p:nvSpPr>
        <p:spPr>
          <a:xfrm>
            <a:off x="721094" y="1270700"/>
            <a:ext cx="4615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9"/>
          <p:cNvSpPr txBox="1"/>
          <p:nvPr>
            <p:ph hasCustomPrompt="1" idx="3" type="title"/>
          </p:nvPr>
        </p:nvSpPr>
        <p:spPr>
          <a:xfrm>
            <a:off x="721094" y="3467490"/>
            <a:ext cx="46155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5" name="Google Shape;205;p29"/>
          <p:cNvSpPr txBox="1"/>
          <p:nvPr>
            <p:ph idx="1" type="subTitle"/>
          </p:nvPr>
        </p:nvSpPr>
        <p:spPr>
          <a:xfrm>
            <a:off x="721094" y="1960398"/>
            <a:ext cx="4615500" cy="40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4" type="subTitle"/>
          </p:nvPr>
        </p:nvSpPr>
        <p:spPr>
          <a:xfrm>
            <a:off x="721094" y="3042049"/>
            <a:ext cx="4615500" cy="40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idx="5" type="subTitle"/>
          </p:nvPr>
        </p:nvSpPr>
        <p:spPr>
          <a:xfrm>
            <a:off x="721094" y="4123700"/>
            <a:ext cx="4615500" cy="40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ctrTitle"/>
          </p:nvPr>
        </p:nvSpPr>
        <p:spPr>
          <a:xfrm>
            <a:off x="1744523" y="535000"/>
            <a:ext cx="5133900" cy="129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1" name="Google Shape;211;p30"/>
          <p:cNvSpPr txBox="1"/>
          <p:nvPr>
            <p:ph idx="1" type="subTitle"/>
          </p:nvPr>
        </p:nvSpPr>
        <p:spPr>
          <a:xfrm>
            <a:off x="1744523" y="2046776"/>
            <a:ext cx="5133900" cy="121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/>
        </p:nvSpPr>
        <p:spPr>
          <a:xfrm>
            <a:off x="1744523" y="3482952"/>
            <a:ext cx="51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</a:t>
            </a: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highlight>
                <a:srgbClr val="DFDEF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479852">
            <a:off x="-481243" y="-965188"/>
            <a:ext cx="1696051" cy="18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720025" y="1247100"/>
            <a:ext cx="77040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1387" y="-763901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77056">
            <a:off x="-521456" y="4347920"/>
            <a:ext cx="2114193" cy="2245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4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479852">
            <a:off x="7905532" y="3394787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234107" y="-300176"/>
            <a:ext cx="2308887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14844">
            <a:off x="-341995" y="4000008"/>
            <a:ext cx="2114192" cy="224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68519" y="-798863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24" y="-350376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243" y="3401933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3118213" y="1743094"/>
            <a:ext cx="2907600" cy="44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3118213" y="3371444"/>
            <a:ext cx="2907600" cy="44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3118213" y="2055650"/>
            <a:ext cx="2907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3118213" y="3684000"/>
            <a:ext cx="2907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32482" y="-767776"/>
            <a:ext cx="2308887" cy="224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5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1649" y="-1487501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98108">
            <a:off x="-1107382" y="4133208"/>
            <a:ext cx="2114194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720000" y="1386925"/>
            <a:ext cx="54246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0" name="Google Shape;40;p7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676432" y="-925776"/>
            <a:ext cx="2308887" cy="224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714938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733430">
            <a:off x="-784343" y="-643314"/>
            <a:ext cx="1696050" cy="18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1169500" y="1545125"/>
            <a:ext cx="6804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1169600" y="2526450"/>
            <a:ext cx="68049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26444" y="-405463"/>
            <a:ext cx="1696051" cy="18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-14025" y="-14025"/>
            <a:ext cx="9158100" cy="5157600"/>
          </a:xfrm>
          <a:prstGeom prst="rect">
            <a:avLst/>
          </a:prstGeom>
          <a:gradFill>
            <a:gsLst>
              <a:gs pos="0">
                <a:srgbClr val="5DF1FF">
                  <a:alpha val="26274"/>
                </a:srgbClr>
              </a:gs>
              <a:gs pos="100000">
                <a:srgbClr val="D8B3FF">
                  <a:alpha val="2274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715100" y="535000"/>
            <a:ext cx="2746500" cy="2435400"/>
          </a:xfrm>
          <a:prstGeom prst="rect">
            <a:avLst/>
          </a:prstGeom>
          <a:solidFill>
            <a:srgbClr val="191919">
              <a:alpha val="739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slideLayout" Target="../slideLayouts/slideLayout29.xml"  /><Relationship Id="rId3" Type="http://schemas.openxmlformats.org/officeDocument/2006/relationships/slideLayout" Target="../slideLayouts/slideLayout3.xml"  /><Relationship Id="rId30" Type="http://schemas.openxmlformats.org/officeDocument/2006/relationships/slideLayout" Target="../slideLayouts/slideLayout30.xml"  /><Relationship Id="rId31" Type="http://schemas.openxmlformats.org/officeDocument/2006/relationships/slideLayout" Target="../slideLayouts/slideLayout31.xml"  /><Relationship Id="rId32" Type="http://schemas.openxmlformats.org/officeDocument/2006/relationships/theme" Target="../theme/theme1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9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13.png"  /><Relationship Id="rId4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9.png"  /><Relationship Id="rId4" Type="http://schemas.openxmlformats.org/officeDocument/2006/relationships/image" Target="../media/image11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0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ctrTitle" idx="0"/>
          </p:nvPr>
        </p:nvSpPr>
        <p:spPr>
          <a:xfrm>
            <a:off x="715100" y="965324"/>
            <a:ext cx="4971000" cy="237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>
                <a:latin typeface="Archivo Medium"/>
                <a:ea typeface="Archivo Medium"/>
                <a:cs typeface="Archivo Medium"/>
                <a:sym typeface="Archivo Medium"/>
              </a:rPr>
              <a:t>Zombie</a:t>
            </a:r>
            <a:br>
              <a:rPr lang="ru-RU" altLang="en-US">
                <a:latin typeface="Archivo Medium"/>
                <a:ea typeface="Archivo Medium"/>
                <a:cs typeface="Archivo Medium"/>
                <a:sym typeface="Archivo Medium"/>
              </a:rPr>
            </a:br>
            <a:r>
              <a:rPr>
                <a:latin typeface="Archivo Medium"/>
                <a:ea typeface="Archivo Medium"/>
                <a:cs typeface="Archivo Medium"/>
                <a:sym typeface="Archivo Medium"/>
              </a:rPr>
              <a:t>Shot</a:t>
            </a:r>
            <a:endParaRPr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pic>
        <p:nvPicPr>
          <p:cNvPr id="234" name="Google Shape;234;p3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317224" y="-350376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150243" y="3401933"/>
            <a:ext cx="2114195" cy="224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47814" y="4057303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247814" y="3590003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247814" y="3107374"/>
            <a:ext cx="467286" cy="46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6"/>
          <p:cNvCxnSpPr/>
          <p:nvPr/>
        </p:nvCxnSpPr>
        <p:spPr>
          <a:xfrm>
            <a:off x="715100" y="4675879"/>
            <a:ext cx="463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type="stealth" w="med" len="med"/>
          </a:ln>
        </p:spPr>
      </p:cxnSp>
      <p:sp>
        <p:nvSpPr>
          <p:cNvPr id="240" name="Прямоугольник 239"/>
          <p:cNvSpPr>
            <a:spLocks noGrp="1"/>
          </p:cNvSpPr>
          <p:nvPr>
            <p:ph type="subTitle" idx="1"/>
          </p:nvPr>
        </p:nvSpPr>
        <p:spPr>
          <a:xfrm>
            <a:off x="715100" y="3341024"/>
            <a:ext cx="4541100" cy="1183579"/>
          </a:xfrm>
        </p:spPr>
        <p:txBody>
          <a:bodyPr/>
          <a:lstStyle/>
          <a:p>
            <a:pPr lvl="0">
              <a:defRPr/>
            </a:pPr>
            <a:r>
              <a:rPr lang="ru-RU" altLang="en-US"/>
              <a:t>Алпатов Сергей </a:t>
            </a:r>
            <a:endParaRPr lang="ru-RU" altLang="en-US"/>
          </a:p>
          <a:p>
            <a:pPr lvl="0">
              <a:defRPr/>
            </a:pPr>
            <a:r>
              <a:rPr lang="ru-RU" altLang="en-US"/>
              <a:t>Чепой Кэтэлина </a:t>
            </a:r>
            <a:endParaRPr lang="ru-RU" altLang="en-US"/>
          </a:p>
          <a:p>
            <a:pPr lvl="0">
              <a:defRPr/>
            </a:pPr>
            <a:r>
              <a:rPr lang="ru-RU" altLang="en-US"/>
              <a:t>Вяльченков Степан</a:t>
            </a:r>
            <a:endParaRPr lang="ru-RU" altLang="en-US"/>
          </a:p>
          <a:p>
            <a:pPr lvl="0">
              <a:defRPr/>
            </a:pPr>
            <a:r>
              <a:rPr lang="ru-RU" altLang="en-US"/>
              <a:t>Василий Горгадзе</a:t>
            </a:r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 idx="0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/>
              <a:t>В этой игре вам нужно</a:t>
            </a:r>
            <a:r>
              <a:rPr lang="en-US" altLang="ru-RU"/>
              <a:t>:</a:t>
            </a:r>
            <a:endParaRPr lang="en-US" altLang="ru-RU"/>
          </a:p>
        </p:txBody>
      </p:sp>
      <p:sp>
        <p:nvSpPr>
          <p:cNvPr id="245" name="Google Shape;245;p37"/>
          <p:cNvSpPr txBox="1">
            <a:spLocks noGrp="1"/>
          </p:cNvSpPr>
          <p:nvPr>
            <p:ph type="subTitle" idx="1"/>
          </p:nvPr>
        </p:nvSpPr>
        <p:spPr>
          <a:xfrm>
            <a:off x="720000" y="1247100"/>
            <a:ext cx="7704000" cy="49330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 sz="1700"/>
              <a:t>Как нужно дольше оставатся в живих</a:t>
            </a:r>
            <a:r>
              <a:rPr lang="en-US" altLang="ru-RU" sz="1700"/>
              <a:t>,</a:t>
            </a:r>
            <a:r>
              <a:rPr lang="ru-RU" altLang="en-US" sz="1700"/>
              <a:t> защищаясь от противников </a:t>
            </a:r>
            <a:endParaRPr lang="ru-RU" altLang="en-US"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altLang="en-US"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 sz="2200"/>
              <a:t>Планируется</a:t>
            </a:r>
            <a:r>
              <a:rPr lang="en-US" altLang="ru-RU" sz="2200"/>
              <a:t>:</a:t>
            </a:r>
            <a:endParaRPr lang="en-US" altLang="ru-RU" sz="2200"/>
          </a:p>
          <a:p>
            <a:pPr marL="199920" lvl="0" indent="-199920" algn="l">
              <a:lnSpc>
                <a:spcPct val="150000"/>
              </a:lnSpc>
              <a:buFont typeface="Arial"/>
              <a:buChar char="•"/>
              <a:defRPr/>
            </a:pPr>
            <a:r>
              <a:rPr lang="ru-RU" altLang="en-US" sz="1700"/>
              <a:t>Несколько видов оружия</a:t>
            </a:r>
            <a:r>
              <a:rPr lang="en-US" altLang="ru-RU" sz="1700"/>
              <a:t>,</a:t>
            </a:r>
            <a:r>
              <a:rPr lang="ru-RU" altLang="en-US" sz="1700"/>
              <a:t> один из которых является  </a:t>
            </a:r>
            <a:r>
              <a:rPr lang="en-US" altLang="ru-RU" sz="1700"/>
              <a:t>AK 47</a:t>
            </a:r>
            <a:endParaRPr lang="en-US" altLang="ru-RU" sz="1700"/>
          </a:p>
          <a:p>
            <a:pPr marL="199920" lvl="0" indent="-199920" algn="l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ru-RU" sz="1700"/>
              <a:t>Разные виды зомби с разным уроном(по игроку) и разным количеством здоровья</a:t>
            </a:r>
            <a:endParaRPr lang="en-US" altLang="ru-RU" sz="1700"/>
          </a:p>
          <a:p>
            <a:pPr marL="199920" lvl="0" indent="-199920" algn="l">
              <a:lnSpc>
                <a:spcPct val="150000"/>
              </a:lnSpc>
              <a:buFont typeface="Arial"/>
              <a:buChar char="•"/>
              <a:defRPr/>
            </a:pPr>
            <a:r>
              <a:rPr lang="ru-RU" altLang="en-US" sz="1700"/>
              <a:t>Новые карты </a:t>
            </a:r>
            <a:endParaRPr lang="ru-RU" altLang="en-US" sz="1700"/>
          </a:p>
          <a:p>
            <a:pPr marL="199920" lvl="0" indent="-199920" algn="l">
              <a:lnSpc>
                <a:spcPct val="150000"/>
              </a:lnSpc>
              <a:buFont typeface="Arial"/>
              <a:buChar char="•"/>
              <a:defRPr/>
            </a:pPr>
            <a:r>
              <a:rPr lang="ru-RU" altLang="en-US" sz="1700"/>
              <a:t>Система продвижения по (сюжету)</a:t>
            </a:r>
            <a:endParaRPr lang="ru-RU" altLang="en-US"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title" idx="0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/>
              <a:t>Персонажи</a:t>
            </a:r>
            <a:endParaRPr lang="ru-RU" altLang="en-US"/>
          </a:p>
        </p:txBody>
      </p:sp>
      <p:sp>
        <p:nvSpPr>
          <p:cNvPr id="254" name="Google Shape;254;p38"/>
          <p:cNvSpPr txBox="1">
            <a:spLocks noGrp="1"/>
          </p:cNvSpPr>
          <p:nvPr>
            <p:ph type="subTitle" idx="1"/>
          </p:nvPr>
        </p:nvSpPr>
        <p:spPr>
          <a:xfrm>
            <a:off x="717550" y="1535489"/>
            <a:ext cx="5612714" cy="259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 sz="1500"/>
              <a:t>Умения Бобика</a:t>
            </a:r>
            <a:r>
              <a:rPr lang="en-US" altLang="ru-RU" sz="1500"/>
              <a:t>:</a:t>
            </a:r>
            <a:endParaRPr lang="en-US" altLang="ru-RU" sz="1500"/>
          </a:p>
          <a:p>
            <a:pPr marL="457200" lvl="0" indent="-317500" algn="l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ru-RU" sz="1500"/>
              <a:t>Удар </a:t>
            </a:r>
            <a:endParaRPr lang="en-US" altLang="ru-RU" sz="1500"/>
          </a:p>
          <a:p>
            <a:pPr marL="457200" lvl="0" indent="-317500" algn="l">
              <a:lnSpc>
                <a:spcPct val="120000"/>
              </a:lnSpc>
              <a:buFont typeface="Arial"/>
              <a:buChar char="•"/>
              <a:defRPr/>
            </a:pPr>
            <a:r>
              <a:rPr lang="ru-RU" altLang="en-US" sz="1500"/>
              <a:t>Б</a:t>
            </a:r>
            <a:r>
              <a:rPr lang="en-US" altLang="ru-RU" sz="1500"/>
              <a:t>ег </a:t>
            </a:r>
            <a:endParaRPr lang="en-US" altLang="ru-RU" sz="1500"/>
          </a:p>
          <a:p>
            <a:pPr marL="457200" lvl="0" indent="-317500" algn="l">
              <a:lnSpc>
                <a:spcPct val="120000"/>
              </a:lnSpc>
              <a:buFont typeface="Arial"/>
              <a:buChar char="•"/>
              <a:defRPr/>
            </a:pPr>
            <a:r>
              <a:rPr lang="ru-RU" altLang="en-US" sz="1500"/>
              <a:t>П</a:t>
            </a:r>
            <a:r>
              <a:rPr lang="en-US" altLang="ru-RU" sz="1500"/>
              <a:t>адение </a:t>
            </a:r>
            <a:endParaRPr lang="en-US" altLang="ru-RU" sz="1500"/>
          </a:p>
          <a:p>
            <a:pPr marL="457200" lvl="0" indent="-317500" algn="l">
              <a:lnSpc>
                <a:spcPct val="120000"/>
              </a:lnSpc>
              <a:buFont typeface="Arial"/>
              <a:buChar char="•"/>
              <a:defRPr/>
            </a:pPr>
            <a:r>
              <a:rPr lang="ru-RU" altLang="en-US" sz="1500"/>
              <a:t>П</a:t>
            </a:r>
            <a:r>
              <a:rPr lang="en-US" altLang="ru-RU" sz="1500"/>
              <a:t>олучение урона </a:t>
            </a:r>
            <a:endParaRPr lang="en-US" altLang="ru-RU" sz="1500"/>
          </a:p>
          <a:p>
            <a:pPr marL="457200" lvl="0" indent="-317500" algn="l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ru-RU" sz="1500"/>
              <a:t>2 вида ходьбы</a:t>
            </a:r>
            <a:endParaRPr lang="en-US" altLang="ru-RU" sz="1500"/>
          </a:p>
          <a:p>
            <a:pPr marL="457200" lvl="0" indent="-317500" algn="l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ru-RU" sz="1500"/>
              <a:t>3 разных вида атаки</a:t>
            </a:r>
            <a:endParaRPr lang="en-US" altLang="ru-RU" sz="1500"/>
          </a:p>
          <a:p>
            <a:pPr marL="457200" lvl="0" indent="-317500" algn="l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ru-RU" sz="1500"/>
              <a:t>Обладает интеллектом который позволяет ему ловить игрока и прыгать на препятствия</a:t>
            </a:r>
            <a:endParaRPr lang="en-US" altLang="ru-RU" sz="1500"/>
          </a:p>
        </p:txBody>
      </p:sp>
      <p:pic>
        <p:nvPicPr>
          <p:cNvPr id="256" name="Google Shape;256;p3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20120148">
            <a:off x="3343132" y="4008937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333187" y="-709851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 flipH="1">
            <a:off x="-1457395" y="-1227617"/>
            <a:ext cx="2114195" cy="224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"/>
          <p:cNvPicPr>
            <a:picLocks noGrp="1" noChangeAspect="1"/>
          </p:cNvPicPr>
          <p:nvPr>
            <p:ph type="pic" idx="2"/>
          </p:nvPr>
        </p:nvPicPr>
        <p:blipFill rotWithShape="1">
          <a:blip r:embed="rId6"/>
          <a:srcRect t="19730" b="19730"/>
          <a:stretch>
            <a:fillRect/>
          </a:stretch>
        </p:blipFill>
        <p:spPr>
          <a:xfrm>
            <a:off x="5730577" y="1535489"/>
            <a:ext cx="2592900" cy="2592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dist="200025" dir="8580000" algn="bl" rotWithShape="0">
              <a:schemeClr val="dk2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 idx="0"/>
          </p:nvPr>
        </p:nvSpPr>
        <p:spPr>
          <a:xfrm>
            <a:off x="1296287" y="576650"/>
            <a:ext cx="6036900" cy="78512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 sz="3200"/>
              <a:t>Планируемые персонажи</a:t>
            </a:r>
            <a:r>
              <a:rPr lang="en-US" altLang="ru-RU" sz="3200"/>
              <a:t>:</a:t>
            </a:r>
            <a:endParaRPr lang="en-US" altLang="ru-RU" sz="3200"/>
          </a:p>
        </p:txBody>
      </p:sp>
      <p:sp>
        <p:nvSpPr>
          <p:cNvPr id="290" name="Google Shape;290;p40"/>
          <p:cNvSpPr txBox="1">
            <a:spLocks noGrp="1"/>
          </p:cNvSpPr>
          <p:nvPr>
            <p:ph type="subTitle" idx="1"/>
          </p:nvPr>
        </p:nvSpPr>
        <p:spPr>
          <a:xfrm>
            <a:off x="1296287" y="1664189"/>
            <a:ext cx="6488937" cy="2208323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t" anchorCtr="0">
            <a:noAutofit/>
          </a:bodyPr>
          <a:lstStyle/>
          <a:p>
            <a:pPr marL="228480" lvl="0" indent="-228480" algn="l">
              <a:buFont typeface="Arial"/>
              <a:buChar char="•"/>
              <a:defRPr/>
            </a:pPr>
            <a:r>
              <a:rPr lang="ru-RU" altLang="en-US" sz="1700"/>
              <a:t>Синий </a:t>
            </a:r>
            <a:r>
              <a:rPr lang="ru-RU" altLang="en-US"/>
              <a:t> </a:t>
            </a:r>
            <a:endParaRPr lang="ru-RU" altLang="en-US"/>
          </a:p>
          <a:p>
            <a:pPr marL="228480" lvl="0" indent="-228480" algn="l">
              <a:buFont typeface="Arial"/>
              <a:buChar char="•"/>
              <a:defRPr/>
            </a:pPr>
            <a:r>
              <a:rPr lang="ru-RU" altLang="en-US"/>
              <a:t> Гнездо - имя  персонажа</a:t>
            </a:r>
            <a:r>
              <a:rPr lang="en-US" altLang="ru-RU"/>
              <a:t>,</a:t>
            </a:r>
            <a:r>
              <a:rPr lang="ru-RU" altLang="en-US"/>
              <a:t> он обладает увеличенным уроном и повышенной скоростью</a:t>
            </a:r>
            <a:endParaRPr lang="ru-RU" altLang="en-US"/>
          </a:p>
          <a:p>
            <a:pPr marL="228480" lvl="0" indent="-228480" algn="l">
              <a:buFont typeface="Arial"/>
              <a:buChar char="•"/>
              <a:defRPr/>
            </a:pPr>
            <a:r>
              <a:rPr lang="ru-RU" altLang="en-US" sz="1700"/>
              <a:t>Оранжевый </a:t>
            </a:r>
            <a:endParaRPr lang="ru-RU" altLang="en-US"/>
          </a:p>
          <a:p>
            <a:pPr marL="228480" lvl="0" indent="-228480" algn="l">
              <a:buFont typeface="Arial"/>
              <a:buChar char="•"/>
              <a:defRPr/>
            </a:pPr>
            <a:r>
              <a:rPr lang="ru-RU" altLang="en-US"/>
              <a:t> Комар </a:t>
            </a:r>
            <a:r>
              <a:rPr lang="en-US" altLang="ru-RU"/>
              <a:t>-</a:t>
            </a:r>
            <a:r>
              <a:rPr lang="ru-RU" altLang="en-US"/>
              <a:t> имя персонажа</a:t>
            </a:r>
            <a:r>
              <a:rPr lang="en-US" altLang="ru-RU"/>
              <a:t>,</a:t>
            </a:r>
            <a:r>
              <a:rPr lang="ru-RU" altLang="en-US"/>
              <a:t> босс</a:t>
            </a:r>
            <a:r>
              <a:rPr lang="en-US" altLang="ru-RU"/>
              <a:t>,</a:t>
            </a:r>
            <a:r>
              <a:rPr lang="ru-RU" altLang="en-US"/>
              <a:t> появляется в конце уровня обладает огромной силой и скоростью</a:t>
            </a:r>
            <a:r>
              <a:rPr lang="en-US" altLang="ru-RU"/>
              <a:t>,</a:t>
            </a:r>
            <a:r>
              <a:rPr lang="ru-RU" altLang="en-US"/>
              <a:t> также имеет способность прыжок</a:t>
            </a:r>
            <a:r>
              <a:rPr lang="en-US" altLang="ru-RU"/>
              <a:t>,</a:t>
            </a:r>
            <a:r>
              <a:rPr lang="ru-RU" altLang="en-US"/>
              <a:t> которая позволяет настигать персонажа</a:t>
            </a:r>
            <a:r>
              <a:rPr lang="en-US" altLang="ru-RU"/>
              <a:t>,</a:t>
            </a:r>
            <a:r>
              <a:rPr lang="ru-RU" altLang="en-US"/>
              <a:t> где бы он ни находился</a:t>
            </a:r>
            <a:endParaRPr lang="ru-RU" altLang="en-US"/>
          </a:p>
        </p:txBody>
      </p:sp>
      <p:cxnSp>
        <p:nvCxnSpPr>
          <p:cNvPr id="291" name="Google Shape;291;p40"/>
          <p:cNvCxnSpPr/>
          <p:nvPr/>
        </p:nvCxnSpPr>
        <p:spPr>
          <a:xfrm>
            <a:off x="1296287" y="1361775"/>
            <a:ext cx="638502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type="stealth" w="med" len="med"/>
          </a:ln>
        </p:spPr>
      </p:cxnSp>
      <p:pic>
        <p:nvPicPr>
          <p:cNvPr id="292" name="Google Shape;292;p4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333187" y="-204351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819962" y="4114675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847451" y="4114675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044849" y="4114675"/>
            <a:ext cx="467286" cy="4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 idx="0"/>
          </p:nvPr>
        </p:nvSpPr>
        <p:spPr>
          <a:xfrm>
            <a:off x="1169549" y="644579"/>
            <a:ext cx="6804900" cy="841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/>
              <a:t>Как пришла идея</a:t>
            </a:r>
            <a:r>
              <a:rPr lang="en-US" altLang="ru-RU"/>
              <a:t>?</a:t>
            </a:r>
            <a:endParaRPr lang="en-US" altLang="ru-RU"/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"/>
          </p:nvPr>
        </p:nvSpPr>
        <p:spPr>
          <a:xfrm>
            <a:off x="1169550" y="1955700"/>
            <a:ext cx="7047354" cy="139601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Игра Zombie</a:t>
            </a:r>
            <a:r>
              <a:rPr lang="ru-RU" altLang="en-US"/>
              <a:t> </a:t>
            </a:r>
            <a:r>
              <a:rPr lang="en"/>
              <a:t>Shot была придумана для большого количества аудитории. Такая игра подойдет для каждого. В нее сможет поиграть</a:t>
            </a:r>
            <a:r>
              <a:rPr lang="ru-RU" altLang="en-US"/>
              <a:t> как</a:t>
            </a:r>
            <a:r>
              <a:rPr lang="en"/>
              <a:t> ребенок, так и взрослый человек. Идея создания игры пришла случайно, нам очень нравилось тематика игр про зомби. На этом мы решили придумать динамическую игру, которую вы сейчас наблюдаете </a:t>
            </a: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altLang="en-US"/>
          </a:p>
        </p:txBody>
      </p:sp>
      <p:cxnSp>
        <p:nvCxnSpPr>
          <p:cNvPr id="302" name="Google Shape;302;p41"/>
          <p:cNvCxnSpPr/>
          <p:nvPr/>
        </p:nvCxnSpPr>
        <p:spPr>
          <a:xfrm>
            <a:off x="1169600" y="1590779"/>
            <a:ext cx="632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type="stealth" w="med" len="med"/>
          </a:ln>
        </p:spPr>
      </p:cxnSp>
      <p:pic>
        <p:nvPicPr>
          <p:cNvPr id="303" name="Google Shape;303;p4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03690" y="1835727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431668" y="3205533"/>
            <a:ext cx="2114195" cy="22453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Горизонтальная надпись 306"/>
          <p:cNvSpPr txBox="1"/>
          <p:nvPr/>
        </p:nvSpPr>
        <p:spPr>
          <a:xfrm>
            <a:off x="1169600" y="3513070"/>
            <a:ext cx="6237562" cy="34265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 sz="1700">
                <a:solidFill>
                  <a:srgbClr val="ffffff"/>
                </a:solidFill>
              </a:rPr>
              <a:t>Мы считаем</a:t>
            </a:r>
            <a:r>
              <a:rPr lang="en-US" altLang="ru-RU" sz="1700">
                <a:solidFill>
                  <a:srgbClr val="ffffff"/>
                </a:solidFill>
              </a:rPr>
              <a:t>,</a:t>
            </a:r>
            <a:r>
              <a:rPr lang="ru-RU" altLang="en-US" sz="1700">
                <a:solidFill>
                  <a:srgbClr val="ffffff"/>
                </a:solidFill>
              </a:rPr>
              <a:t> что такая игра будет вечно в тренде</a:t>
            </a:r>
            <a:r>
              <a:rPr lang="en-US" altLang="ru-RU" sz="1700">
                <a:solidFill>
                  <a:srgbClr val="ffffff"/>
                </a:solidFill>
              </a:rPr>
              <a:t>!</a:t>
            </a:r>
            <a:endParaRPr lang="en-US" altLang="ru-RU" sz="17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title" idx="0"/>
          </p:nvPr>
        </p:nvSpPr>
        <p:spPr>
          <a:xfrm>
            <a:off x="790764" y="683645"/>
            <a:ext cx="6367800" cy="139343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 sz="4500"/>
              <a:t>Написание игры</a:t>
            </a:r>
            <a:endParaRPr lang="ru-RU" altLang="en-US" sz="4500"/>
          </a:p>
        </p:txBody>
      </p:sp>
      <p:pic>
        <p:nvPicPr>
          <p:cNvPr id="312" name="Google Shape;312;p4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1743633">
            <a:off x="7082750" y="-587676"/>
            <a:ext cx="2308883" cy="22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6819274">
            <a:off x="7553943" y="3231507"/>
            <a:ext cx="2114195" cy="22453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2"/>
          <p:cNvCxnSpPr/>
          <p:nvPr/>
        </p:nvCxnSpPr>
        <p:spPr>
          <a:xfrm>
            <a:off x="790764" y="1968375"/>
            <a:ext cx="5430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type="stealth" w="med" len="med"/>
          </a:ln>
        </p:spPr>
      </p:cxnSp>
      <p:grpSp>
        <p:nvGrpSpPr>
          <p:cNvPr id="315" name="Google Shape;315;p42"/>
          <p:cNvGrpSpPr/>
          <p:nvPr/>
        </p:nvGrpSpPr>
        <p:grpSpPr>
          <a:xfrm rot="0">
            <a:off x="-1865416" y="2701807"/>
            <a:ext cx="1865416" cy="467300"/>
            <a:chOff x="5047369" y="3191300"/>
            <a:chExt cx="1865416" cy="467300"/>
          </a:xfrm>
        </p:grpSpPr>
        <p:pic>
          <p:nvPicPr>
            <p:cNvPr id="316" name="Google Shape;316;p42"/>
            <p:cNvPicPr/>
            <p:nvPr/>
          </p:nvPicPr>
          <p:blipFill rotWithShape="1">
            <a:blip r:embed="rId5">
              <a:alphaModFix/>
            </a:blip>
            <a:stretch>
              <a:fillRect/>
            </a:stretch>
          </p:blipFill>
          <p:spPr>
            <a:xfrm>
              <a:off x="5047369" y="3191300"/>
              <a:ext cx="467286" cy="46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42"/>
            <p:cNvPicPr/>
            <p:nvPr/>
          </p:nvPicPr>
          <p:blipFill rotWithShape="1">
            <a:blip r:embed="rId6">
              <a:alphaModFix/>
            </a:blip>
            <a:stretch>
              <a:fillRect/>
            </a:stretch>
          </p:blipFill>
          <p:spPr>
            <a:xfrm>
              <a:off x="5746434" y="3191300"/>
              <a:ext cx="467286" cy="46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42"/>
            <p:cNvPicPr/>
            <p:nvPr/>
          </p:nvPicPr>
          <p:blipFill rotWithShape="1">
            <a:blip r:embed="rId7">
              <a:alphaModFix/>
            </a:blip>
            <a:stretch>
              <a:fillRect/>
            </a:stretch>
          </p:blipFill>
          <p:spPr>
            <a:xfrm>
              <a:off x="6445499" y="3191300"/>
              <a:ext cx="467286" cy="46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" name="Горизонтальная надпись 318"/>
          <p:cNvSpPr txBox="1"/>
          <p:nvPr/>
        </p:nvSpPr>
        <p:spPr>
          <a:xfrm>
            <a:off x="790764" y="2345561"/>
            <a:ext cx="5892004" cy="8053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ru-RU" altLang="en-US" sz="1600">
                <a:solidFill>
                  <a:schemeClr val="lt1"/>
                </a:solidFill>
              </a:rPr>
              <a:t>Игра сделана на движке Unity</a:t>
            </a:r>
            <a:endParaRPr lang="ru-RU" altLang="en-US" sz="16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ru-RU" altLang="en-US" sz="1600">
                <a:solidFill>
                  <a:schemeClr val="lt1"/>
                </a:solidFill>
              </a:rPr>
              <a:t> язык программирования C# </a:t>
            </a:r>
            <a:endParaRPr lang="ru-RU" altLang="en-US" sz="16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ru-RU" altLang="en-US" sz="1600">
                <a:solidFill>
                  <a:schemeClr val="lt1"/>
                </a:solidFill>
              </a:rPr>
              <a:t> редактор Unity</a:t>
            </a:r>
            <a:endParaRPr lang="ru-RU" altLang="en-US" sz="1600">
              <a:solidFill>
                <a:schemeClr val="lt1"/>
              </a:solidFill>
            </a:endParaRPr>
          </a:p>
        </p:txBody>
      </p:sp>
      <p:pic>
        <p:nvPicPr>
          <p:cNvPr id="321" name="Рисунок 32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80281" y="2077077"/>
            <a:ext cx="2522337" cy="1990989"/>
          </a:xfrm>
          <a:prstGeom prst="rect">
            <a:avLst/>
          </a:prstGeom>
        </p:spPr>
      </p:pic>
      <p:pic>
        <p:nvPicPr>
          <p:cNvPr id="322" name="Рисунок 3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041623" y="3072572"/>
            <a:ext cx="2371086" cy="1869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>
            <a:spLocks noGrp="1"/>
          </p:cNvSpPr>
          <p:nvPr>
            <p:ph type="title" idx="0"/>
          </p:nvPr>
        </p:nvSpPr>
        <p:spPr>
          <a:xfrm>
            <a:off x="1716549" y="0"/>
            <a:ext cx="5329091" cy="113875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en-US" sz="4500"/>
              <a:t>Локации в игре</a:t>
            </a:r>
            <a:endParaRPr lang="ru-RU" altLang="en-US" sz="4500"/>
          </a:p>
        </p:txBody>
      </p:sp>
      <p:pic>
        <p:nvPicPr>
          <p:cNvPr id="325" name="Google Shape;325;p4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8100000">
            <a:off x="5632581" y="4215687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455943" y="-282467"/>
            <a:ext cx="2114195" cy="2245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43"/>
          <p:cNvCxnSpPr/>
          <p:nvPr/>
        </p:nvCxnSpPr>
        <p:spPr>
          <a:xfrm>
            <a:off x="2024144" y="1034193"/>
            <a:ext cx="4713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type="stealth" w="med" len="med"/>
          </a:ln>
        </p:spPr>
      </p:cxnSp>
      <p:pic>
        <p:nvPicPr>
          <p:cNvPr id="330" name="Рисунок 3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0892" y="1692941"/>
            <a:ext cx="3583016" cy="2015913"/>
          </a:xfrm>
          <a:prstGeom prst="rect">
            <a:avLst/>
          </a:prstGeom>
        </p:spPr>
      </p:pic>
      <p:pic>
        <p:nvPicPr>
          <p:cNvPr id="331" name="Рисунок 3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81094" y="1692941"/>
            <a:ext cx="3882884" cy="2015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;p2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39700" lvl="0" indent="0">
              <a:lnSpc>
                <a:spcPct val="120000"/>
              </a:lnSpc>
              <a:buNone/>
              <a:defRPr/>
            </a:pPr>
            <a:r>
              <a:rPr lang="ru-RU" altLang="en-US" sz="1700"/>
              <a:t>Главная задача этой игры - выжить. Вы играете человека, который дерется с зомби. Возрождаясь, на вас нападают зомби, которых нужно перебить, чтобы пройти на следующий уровень. Из уровня в уровень вам будут попадаться все более сложные и сложные зомби. В процессе вам придется сражаться с боссами. Вам на все испытания дается оружие.  </a:t>
            </a:r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4" name="Google Shape;139;p23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>Суть игры</a:t>
            </a:r>
            <a:endParaRPr lang="ru-RU" altLang="en-US"/>
          </a:p>
        </p:txBody>
      </p:sp>
      <p:pic>
        <p:nvPicPr>
          <p:cNvPr id="5" name="Google Shape;361;p46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 rot="857232">
            <a:off x="6643035" y="3184453"/>
            <a:ext cx="2114194" cy="224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23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 algn="ctr">
              <a:defRPr/>
            </a:pPr>
            <a:r>
              <a:rPr lang="ru-RU" altLang="en-US"/>
              <a:t>Спасибо за внимание</a:t>
            </a:r>
            <a:r>
              <a:rPr lang="en-US" altLang="ru-RU"/>
              <a:t>!!!</a:t>
            </a:r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0103" y="1208027"/>
            <a:ext cx="5394081" cy="337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ENT Disorders by Slidesgo">
  <a:themeElements>
    <a:clrScheme name="Simple Light">
      <a:dk1>
        <a:srgbClr val="191919"/>
      </a:dk1>
      <a:lt1>
        <a:srgbClr val="ffffff"/>
      </a:lt1>
      <a:dk2>
        <a:srgbClr val="5df1ff"/>
      </a:dk2>
      <a:lt2>
        <a:srgbClr val="718cff"/>
      </a:lt2>
      <a:accent1>
        <a:srgbClr val="d8b3ff"/>
      </a:accent1>
      <a:accent2>
        <a:srgbClr val="5f5ff6"/>
      </a:accent2>
      <a:accent3>
        <a:srgbClr val="f780ff"/>
      </a:accent3>
      <a:accent4>
        <a:srgbClr val="a4a9ff"/>
      </a:accent4>
      <a:accent5>
        <a:srgbClr val="764ff2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247</ep:Words>
  <ep:PresentationFormat/>
  <ep:Paragraphs>37</ep:Paragraphs>
  <ep:Slides>9</ep:Slides>
  <ep:Notes>7</ep:Notes>
  <ep:TotalTime>0</ep:TotalTime>
  <ep:HiddenSlides>0</ep:HiddenSlides>
  <ep:MMClips>0</ep:MMClips>
  <ep:HeadingPairs>
    <vt:vector size="4" baseType="variant">
      <vt:variant>
        <vt:lpstr>Темы</vt:lpstr>
      </vt:variant>
      <vt:variant>
        <vt:i4>1</vt:i4>
      </vt:variant>
      <vt:variant>
        <vt:lpstr>Заголовок слайда</vt:lpstr>
      </vt:variant>
      <vt:variant>
        <vt:i4>9</vt:i4>
      </vt:variant>
    </vt:vector>
  </ep:HeadingPairs>
  <ep:TitlesOfParts>
    <vt:vector size="10" baseType="lpstr">
      <vt:lpstr>ENT Disorders by Slidesgo</vt:lpstr>
      <vt:lpstr>Zombie Shot</vt:lpstr>
      <vt:lpstr>В этой игре вам нужно:</vt:lpstr>
      <vt:lpstr>Персонажи</vt:lpstr>
      <vt:lpstr>Планируемые персонажи:</vt:lpstr>
      <vt:lpstr>Как пришла идея?</vt:lpstr>
      <vt:lpstr>Написание игры</vt:lpstr>
      <vt:lpstr>Локации в игре</vt:lpstr>
      <vt:lpstr>Суть игры</vt:lpstr>
      <vt:lpstr>Спасибо за внимание!!!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Nonor</cp:lastModifiedBy>
  <dcterms:modified xsi:type="dcterms:W3CDTF">2023-02-28T18:47:51.663</dcterms:modified>
  <cp:revision>30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